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2" r:id="rId4"/>
    <p:sldId id="261" r:id="rId5"/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578A-D684-4558-943F-28C6F2F26770}" type="datetimeFigureOut">
              <a:rPr lang="en-US" smtClean="0"/>
              <a:pPr/>
              <a:t>07/20/2010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1C63-42D2-4545-90AC-E854CC590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578A-D684-4558-943F-28C6F2F26770}" type="datetimeFigureOut">
              <a:rPr lang="en-US" smtClean="0"/>
              <a:pPr/>
              <a:t>07/20/2010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1C63-42D2-4545-90AC-E854CC590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578A-D684-4558-943F-28C6F2F26770}" type="datetimeFigureOut">
              <a:rPr lang="en-US" smtClean="0"/>
              <a:pPr/>
              <a:t>07/20/2010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1C63-42D2-4545-90AC-E854CC590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578A-D684-4558-943F-28C6F2F26770}" type="datetimeFigureOut">
              <a:rPr lang="en-US" smtClean="0"/>
              <a:pPr/>
              <a:t>07/20/2010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1C63-42D2-4545-90AC-E854CC590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578A-D684-4558-943F-28C6F2F26770}" type="datetimeFigureOut">
              <a:rPr lang="en-US" smtClean="0"/>
              <a:pPr/>
              <a:t>07/20/2010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1C63-42D2-4545-90AC-E854CC590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578A-D684-4558-943F-28C6F2F26770}" type="datetimeFigureOut">
              <a:rPr lang="en-US" smtClean="0"/>
              <a:pPr/>
              <a:t>07/20/2010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1C63-42D2-4545-90AC-E854CC590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578A-D684-4558-943F-28C6F2F26770}" type="datetimeFigureOut">
              <a:rPr lang="en-US" smtClean="0"/>
              <a:pPr/>
              <a:t>07/20/2010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1C63-42D2-4545-90AC-E854CC590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578A-D684-4558-943F-28C6F2F26770}" type="datetimeFigureOut">
              <a:rPr lang="en-US" smtClean="0"/>
              <a:pPr/>
              <a:t>07/20/2010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1C63-42D2-4545-90AC-E854CC590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578A-D684-4558-943F-28C6F2F26770}" type="datetimeFigureOut">
              <a:rPr lang="en-US" smtClean="0"/>
              <a:pPr/>
              <a:t>07/20/2010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1C63-42D2-4545-90AC-E854CC590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578A-D684-4558-943F-28C6F2F26770}" type="datetimeFigureOut">
              <a:rPr lang="en-US" smtClean="0"/>
              <a:pPr/>
              <a:t>07/20/2010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1C63-42D2-4545-90AC-E854CC590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578A-D684-4558-943F-28C6F2F26770}" type="datetimeFigureOut">
              <a:rPr lang="en-US" smtClean="0"/>
              <a:pPr/>
              <a:t>07/20/2010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1C63-42D2-4545-90AC-E854CC590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7578A-D684-4558-943F-28C6F2F26770}" type="datetimeFigureOut">
              <a:rPr lang="en-US" smtClean="0"/>
              <a:pPr/>
              <a:t>07/20/2010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E1C63-42D2-4545-90AC-E854CC590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Assignment No. 18:</a:t>
            </a:r>
            <a:r>
              <a:rPr lang="en-US" dirty="0" smtClean="0"/>
              <a:t> Answer the following questions.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0926" indent="-514350" algn="just">
              <a:buClr>
                <a:srgbClr val="FFFF00"/>
              </a:buClr>
              <a:buFont typeface="+mj-lt"/>
              <a:buAutoNum type="arabicPeriod"/>
            </a:pPr>
            <a:r>
              <a:rPr lang="en-US" sz="5400" dirty="0" smtClean="0">
                <a:solidFill>
                  <a:srgbClr val="00FF00"/>
                </a:solidFill>
              </a:rPr>
              <a:t>How is </a:t>
            </a:r>
            <a:r>
              <a:rPr lang="en-US" sz="5400" i="1" dirty="0" smtClean="0">
                <a:solidFill>
                  <a:srgbClr val="00FF00"/>
                </a:solidFill>
              </a:rPr>
              <a:t>Tubercle bacilli </a:t>
            </a:r>
            <a:r>
              <a:rPr lang="en-US" sz="5400" dirty="0" smtClean="0">
                <a:solidFill>
                  <a:srgbClr val="00FF00"/>
                </a:solidFill>
              </a:rPr>
              <a:t>acquired by a person?</a:t>
            </a:r>
          </a:p>
          <a:p>
            <a:pPr marL="550926" indent="-514350" algn="just">
              <a:buClr>
                <a:srgbClr val="FFFF00"/>
              </a:buClr>
              <a:buFont typeface="+mj-lt"/>
              <a:buAutoNum type="arabicPeriod"/>
            </a:pPr>
            <a:r>
              <a:rPr lang="en-US" sz="5400" dirty="0" smtClean="0">
                <a:solidFill>
                  <a:srgbClr val="00FF00"/>
                </a:solidFill>
              </a:rPr>
              <a:t>How about pneumonia, bronchitis, asthma and common cold?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0"/>
            <a:ext cx="6172200" cy="695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948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-1"/>
            <a:ext cx="6477000" cy="6949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Impact" pitchFamily="34" charset="0"/>
              </a:rPr>
              <a:t>Causes, Symptoms, Prevention and Treatment of Common Ailments of the Respiratory System</a:t>
            </a:r>
            <a:endParaRPr lang="en-US" sz="3600" dirty="0">
              <a:latin typeface="Impac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Causes, Symptoms, Prevention and Treatment of Common Ailments of the Respiratory System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Ailment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Cause/s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Symptom/s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Prevention and Treatment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Asthma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Allergies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Breathing difficulty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Balanced Diet,</a:t>
                      </a:r>
                      <a:r>
                        <a:rPr lang="en-US" baseline="0" dirty="0" smtClean="0"/>
                        <a:t> Exercise, Rest, Plenty of Water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Common Colds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Virus and Bacteria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Runny nose,</a:t>
                      </a:r>
                      <a:r>
                        <a:rPr lang="en-US" baseline="0" dirty="0" smtClean="0"/>
                        <a:t> headache and fever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Prescribed</a:t>
                      </a:r>
                      <a:r>
                        <a:rPr lang="en-US" baseline="0" dirty="0" smtClean="0"/>
                        <a:t> medicine, vaporizer, rest, plenty of liquid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Bronchitis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Deep cough with yellowish phlegm,</a:t>
                      </a:r>
                      <a:r>
                        <a:rPr lang="en-US" baseline="0" dirty="0" smtClean="0"/>
                        <a:t> fever and chest pain.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Balanced diet, rest, prescribed medicine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 Emphysema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 standing</a:t>
                      </a:r>
                      <a:r>
                        <a:rPr lang="en-US" baseline="0" dirty="0" smtClean="0"/>
                        <a:t> lung disease, smoking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Shortness of breath, distended chest, coughing</a:t>
                      </a:r>
                      <a:r>
                        <a:rPr lang="en-US" baseline="0" dirty="0" smtClean="0"/>
                        <a:t> with phlegm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Antibiotics, rest, professional medical supervision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Causes, Symptoms, Prevention and Treatment of Common Ailments of the Respiratory System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Ailment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Cause/s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Symptom/s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Prevention and Treatment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r>
                        <a:rPr lang="en-US" baseline="0" dirty="0" smtClean="0"/>
                        <a:t> Pneumonia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Bacteria</a:t>
                      </a:r>
                      <a:r>
                        <a:rPr lang="en-US" baseline="0" dirty="0" smtClean="0"/>
                        <a:t> or virus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Coughing, fever and chills, sweating, blood in sputum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Antibiotics, rest, professional medical supervision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6. Tuberculosis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Frequent coughing, dry cough, chills and chest pains, fever at night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Tuberculosis treatment</a:t>
                      </a:r>
                      <a:r>
                        <a:rPr lang="en-US" baseline="0" dirty="0" smtClean="0"/>
                        <a:t> program, rest and relaxation, nutritious food, liquids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 Throat infection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Bacteria, smoking, inhaling of polluted 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Sore throat, swollen gland,</a:t>
                      </a:r>
                      <a:r>
                        <a:rPr lang="en-US" baseline="0" dirty="0" smtClean="0"/>
                        <a:t> fever, headache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Antibiotics, plenty</a:t>
                      </a:r>
                      <a:r>
                        <a:rPr lang="en-US" baseline="0" dirty="0" smtClean="0"/>
                        <a:t> of rest and liquid, gargling with warm water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 Tonsillitis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Virus or bacteria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Swollen tonsils and glands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Plenty of liquid intake, antibiotics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Assignment No. 19</a:t>
            </a:r>
            <a:r>
              <a:rPr lang="en-US" dirty="0" smtClean="0">
                <a:solidFill>
                  <a:srgbClr val="FFFF00"/>
                </a:solidFill>
              </a:rPr>
              <a:t>: Answer the following.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Give three general ways to minimize or prevent respiratory ailments.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Lung cancer has been related to smoking. How can you inform the public about the dangers of smoking?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Why do traffic aids and factory workers wear mask?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Why does your rate of breathing increase in crowded area?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337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Assignment No. 18: Answer the following questions.</vt:lpstr>
      <vt:lpstr>Slide 2</vt:lpstr>
      <vt:lpstr>Slide 3</vt:lpstr>
      <vt:lpstr>Slide 4</vt:lpstr>
      <vt:lpstr>Causes, Symptoms, Prevention and Treatment of Common Ailments of the Respiratory System</vt:lpstr>
      <vt:lpstr>Causes, Symptoms, Prevention and Treatment of Common Ailments of the Respiratory System</vt:lpstr>
      <vt:lpstr>Causes, Symptoms, Prevention and Treatment of Common Ailments of the Respiratory System</vt:lpstr>
      <vt:lpstr>Assignment No. 19: Answer the following.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Causes, Symptoms, Prevention and Treatment of Common Ailments of the Respiratory System</dc:title>
  <dc:creator>Prian C. Reyes</dc:creator>
  <cp:lastModifiedBy>Prian C. Reyes</cp:lastModifiedBy>
  <cp:revision>7</cp:revision>
  <dcterms:created xsi:type="dcterms:W3CDTF">2010-07-19T21:09:20Z</dcterms:created>
  <dcterms:modified xsi:type="dcterms:W3CDTF">2010-07-20T03:31:17Z</dcterms:modified>
</cp:coreProperties>
</file>