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92D050"/>
            </a:gs>
            <a:gs pos="68000">
              <a:schemeClr val="accent2">
                <a:lumMod val="40000"/>
                <a:lumOff val="60000"/>
              </a:schemeClr>
            </a:gs>
            <a:gs pos="28000">
              <a:srgbClr val="FFC000">
                <a:alpha val="67000"/>
              </a:srgbClr>
            </a:gs>
            <a:gs pos="13000">
              <a:schemeClr val="accent6">
                <a:lumMod val="60000"/>
                <a:lumOff val="40000"/>
              </a:schemeClr>
            </a:gs>
            <a:gs pos="10000">
              <a:schemeClr val="accent5">
                <a:lumMod val="60000"/>
                <a:lumOff val="40000"/>
              </a:schemeClr>
            </a:gs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62F0-63C1-44BF-8D55-BEDF02678452}" type="datetimeFigureOut">
              <a:rPr lang="en-US" smtClean="0"/>
              <a:t>07/21/2010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792A-2A14-4C5D-A12A-5D069A5676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Practices Good Health Habits to Keep the Respiratory System Healthy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Lesson 20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Good Health Habits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Clean your nose.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enough sleep and 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Eat foods rich in vitamin 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Separate the sick person from other members of the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the windows to allow fresh air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smoke and avoid people who are smoking.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Wear mask in busy streets.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Cover your mouth when sneezing.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Consult your doctor regularly.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Drink plenty of water or fruit juices.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a bath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enough sleep and exercise.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Eat a balanced diet.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dirty areas.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direct contact with people suffering from a contagious respiratory disease.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Evaluation</a:t>
            </a:r>
            <a:r>
              <a:rPr lang="en-US" sz="3600" dirty="0" smtClean="0"/>
              <a:t>: Put  a check if the statement is a good health habit and x if not.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____ 1. Clean your nose regularly.</a:t>
            </a:r>
          </a:p>
          <a:p>
            <a:pPr marL="0" indent="0">
              <a:buNone/>
            </a:pPr>
            <a:r>
              <a:rPr lang="en-US" dirty="0" smtClean="0"/>
              <a:t>____ 2. Eat junk foods everyday.</a:t>
            </a:r>
          </a:p>
          <a:p>
            <a:pPr marL="0" indent="0">
              <a:buNone/>
            </a:pPr>
            <a:r>
              <a:rPr lang="en-US" dirty="0" smtClean="0"/>
              <a:t>____ 3. Open windows to allow fresh air in.</a:t>
            </a:r>
          </a:p>
          <a:p>
            <a:pPr marL="0" indent="0">
              <a:buNone/>
            </a:pPr>
            <a:r>
              <a:rPr lang="en-US" dirty="0" smtClean="0"/>
              <a:t>____ 4. Have enough sleep and rest.</a:t>
            </a:r>
          </a:p>
          <a:p>
            <a:pPr marL="0" indent="0">
              <a:buNone/>
            </a:pPr>
            <a:r>
              <a:rPr lang="en-US" dirty="0" smtClean="0"/>
              <a:t>____ 5. Drink </a:t>
            </a:r>
            <a:r>
              <a:rPr lang="en-US" dirty="0" err="1" smtClean="0"/>
              <a:t>softdrinks</a:t>
            </a:r>
            <a:r>
              <a:rPr lang="en-US" dirty="0" smtClean="0"/>
              <a:t> instead of juices.</a:t>
            </a:r>
          </a:p>
          <a:p>
            <a:pPr marL="0" indent="0">
              <a:buNone/>
            </a:pPr>
            <a:r>
              <a:rPr lang="en-US" dirty="0" smtClean="0"/>
              <a:t>____ 6. Eat foods rich in vitamin C.</a:t>
            </a:r>
          </a:p>
          <a:p>
            <a:pPr marL="0" indent="0">
              <a:buNone/>
            </a:pPr>
            <a:r>
              <a:rPr lang="en-US" dirty="0" smtClean="0"/>
              <a:t>____ 7. Do not smoke and avoid people who are	    	   smoking.</a:t>
            </a:r>
          </a:p>
          <a:p>
            <a:pPr marL="0" indent="0">
              <a:buNone/>
            </a:pPr>
            <a:r>
              <a:rPr lang="en-US" dirty="0" smtClean="0"/>
              <a:t>____ 8. Separate the sick person from the other members 	   of  the family.</a:t>
            </a:r>
          </a:p>
          <a:p>
            <a:pPr marL="0" indent="0">
              <a:buNone/>
            </a:pPr>
            <a:r>
              <a:rPr lang="en-US" dirty="0" smtClean="0"/>
              <a:t>____ 9. Take a bath everyday.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 10. Avoid dirty areas.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Assignment No.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9525" algn="just">
              <a:buNone/>
            </a:pPr>
            <a:r>
              <a:rPr lang="en-US" sz="6000" dirty="0" smtClean="0"/>
              <a:t>	In a short bond paper, make a poster showing the proper caring for the respiratory system.</a:t>
            </a:r>
            <a:endParaRPr lang="en-US" sz="6000" dirty="0"/>
          </a:p>
        </p:txBody>
      </p:sp>
    </p:spTree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Practices Good Health Habits to Keep the Respiratory System Healthy</vt:lpstr>
      <vt:lpstr>Good Health Habits</vt:lpstr>
      <vt:lpstr>Evaluation: Put  a check if the statement is a good health habit and x if not.</vt:lpstr>
      <vt:lpstr>Assignment No.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Practices Good Health Habits to Keep the Respiratory System Healthy</dc:title>
  <dc:creator>Prian C. Reyes</dc:creator>
  <cp:lastModifiedBy>Prian C. Reyes</cp:lastModifiedBy>
  <cp:revision>5</cp:revision>
  <dcterms:created xsi:type="dcterms:W3CDTF">2010-07-20T18:37:10Z</dcterms:created>
  <dcterms:modified xsi:type="dcterms:W3CDTF">2010-07-20T19:18:15Z</dcterms:modified>
</cp:coreProperties>
</file>